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853236-E257-F990-B31F-8F1B8F6F6F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6952588-EC35-2436-C154-F7C78B10D8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62CE1C-9DBF-4F4B-894C-E3C6B9821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8A80-EFB9-4391-9C8A-A53AD5BDE50F}" type="datetimeFigureOut">
              <a:rPr kumimoji="1" lang="ja-JP" altLang="en-US" smtClean="0"/>
              <a:t>2022/11/10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3E9AC8-FB1E-5E98-F3A6-482E1280F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506D93-6985-38CA-0A85-60EA7B429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5E71-0746-453A-B005-D4AAB7C1B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917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9B83C1-DEEB-6A37-D026-E4C69F442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A3AEFEF-2D19-277D-5ED9-78E9664F96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AA9BFB-E432-5B02-56AF-B492A796C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8A80-EFB9-4391-9C8A-A53AD5BDE50F}" type="datetimeFigureOut">
              <a:rPr kumimoji="1" lang="ja-JP" altLang="en-US" smtClean="0"/>
              <a:t>2022/11/10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316F77-89ED-A6DE-884B-4A8715BBA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39980D-7E53-B30C-4A55-878B7ED4E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5E71-0746-453A-B005-D4AAB7C1B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513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433FDAA-CAF8-FADF-3BBF-810B7E8C1B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3DA0DDF-9A96-4BF3-8AB2-C6DACC605F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B24804-C688-8722-1693-795743B5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8A80-EFB9-4391-9C8A-A53AD5BDE50F}" type="datetimeFigureOut">
              <a:rPr kumimoji="1" lang="ja-JP" altLang="en-US" smtClean="0"/>
              <a:t>2022/11/10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2340F2-D98F-9A82-7640-AD14223D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A23594-D8CC-83F2-B4C5-D817EA89C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5E71-0746-453A-B005-D4AAB7C1B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573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778C02-9377-225F-3ED3-E182A90B7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8486A46-0130-E84C-EB45-099C8A96B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AA2BFB-DD45-96E8-D2CC-6376B7428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8A80-EFB9-4391-9C8A-A53AD5BDE50F}" type="datetimeFigureOut">
              <a:rPr kumimoji="1" lang="ja-JP" altLang="en-US" smtClean="0"/>
              <a:t>2022/11/10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D4E24F-7385-DB15-CAA1-248199704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CD7F15-EA26-D843-298C-8CC30CA8F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5E71-0746-453A-B005-D4AAB7C1B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515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3E9C34-1F8D-30B2-2F3C-21261010B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D2DB29D-0EF0-BFDF-C7C3-89B681BA1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B6EAF9-74F4-2EB7-45DD-997FCB1C5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8A80-EFB9-4391-9C8A-A53AD5BDE50F}" type="datetimeFigureOut">
              <a:rPr kumimoji="1" lang="ja-JP" altLang="en-US" smtClean="0"/>
              <a:t>2022/11/10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BF2E24-2975-3E22-8964-FF1B52D84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0CD969-D2F4-E7D7-6083-9EE51E4E2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5E71-0746-453A-B005-D4AAB7C1B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815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943B7C-9072-E139-D91D-EC8FA3F22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F3A84F-03B9-BDDD-23BB-ECC4D602A6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1971EF4-30CF-A3F4-50DE-A8B5790B4E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6A90732-BB36-3C15-9FF5-ADC735DB2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8A80-EFB9-4391-9C8A-A53AD5BDE50F}" type="datetimeFigureOut">
              <a:rPr kumimoji="1" lang="ja-JP" altLang="en-US" smtClean="0"/>
              <a:t>2022/11/10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C4D2FF-4F78-3C08-05C4-5863B7A15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44E70F-B114-9138-C363-4200BEDD7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5E71-0746-453A-B005-D4AAB7C1B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895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134C73-6506-FD78-41ED-60CD7EAF4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3400A0-6FD9-B80B-B0F7-B9ACFE80A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1BC4A74-BABC-FFD7-4FAB-17E3AB12D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DE17935-2B21-E6A6-7B14-AEDD2C45A4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738184B-48DC-0246-CB3F-85C07FF4C6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B5E62EA-10C2-BDB9-9552-EE0E850E6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8A80-EFB9-4391-9C8A-A53AD5BDE50F}" type="datetimeFigureOut">
              <a:rPr kumimoji="1" lang="ja-JP" altLang="en-US" smtClean="0"/>
              <a:t>2022/11/10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47C1E5A-1280-8125-AC43-5F181F302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1A87E8A-E956-3F6C-5196-6142927B8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5E71-0746-453A-B005-D4AAB7C1B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807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82F76B-F726-DE98-D15D-76F845F91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AA91FE6-AE6E-EA2E-ED69-6A78249FF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8A80-EFB9-4391-9C8A-A53AD5BDE50F}" type="datetimeFigureOut">
              <a:rPr kumimoji="1" lang="ja-JP" altLang="en-US" smtClean="0"/>
              <a:t>2022/11/10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042E5-1A1E-7245-65EC-514B0840D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5EC9D5C-A8E3-A2BE-93B6-98268FDDC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5E71-0746-453A-B005-D4AAB7C1B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769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EE7420B-34D1-2122-2232-30368046A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8A80-EFB9-4391-9C8A-A53AD5BDE50F}" type="datetimeFigureOut">
              <a:rPr kumimoji="1" lang="ja-JP" altLang="en-US" smtClean="0"/>
              <a:t>2022/11/10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917950A-F050-EE0D-F74A-BA64B30AB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827C5A5-A069-7A88-539C-EB0B56D5C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5E71-0746-453A-B005-D4AAB7C1B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526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D68C35-B656-6568-C53F-85FDF1F75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257DD0-018E-E0F8-644B-177DE1DDD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C2192EA-0896-2626-798B-5C0E1CDFBC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CC1487-37F9-5D45-6873-0B00A19DD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8A80-EFB9-4391-9C8A-A53AD5BDE50F}" type="datetimeFigureOut">
              <a:rPr kumimoji="1" lang="ja-JP" altLang="en-US" smtClean="0"/>
              <a:t>2022/11/10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3CA701-C358-A666-1CFF-1393B0B05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2A7CA1-FE40-1B34-EE1E-19093230C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5E71-0746-453A-B005-D4AAB7C1B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884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3EEE2E-9DBD-55A6-272D-968B922EF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B44324E-A3F0-30FC-19A2-95F477AD42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2472148-2ED5-9F51-CF23-70714CF59C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2C438C-0E40-ABA8-CB78-B961BE185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8A80-EFB9-4391-9C8A-A53AD5BDE50F}" type="datetimeFigureOut">
              <a:rPr kumimoji="1" lang="ja-JP" altLang="en-US" smtClean="0"/>
              <a:t>2022/11/10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30CBDC-5907-8E5A-F75E-6B29AA3E4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EBF805F-BDAB-E762-5F6F-F5516F0BA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5E71-0746-453A-B005-D4AAB7C1B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73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F84066E-7C89-F88E-1683-EC9A36B9C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529FCD-49BC-72C6-C246-9AF5D718B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005332-86E7-7587-7DEE-6B6D7E83E5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48A80-EFB9-4391-9C8A-A53AD5BDE50F}" type="datetimeFigureOut">
              <a:rPr kumimoji="1" lang="ja-JP" altLang="en-US" smtClean="0"/>
              <a:t>2022/11/10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90104E-58F7-C324-C538-413060C05D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EAF0D8-260E-8BAA-E4D8-D9A0D56F76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95E71-0746-453A-B005-D4AAB7C1B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25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hienamiki.jp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C038A4-C292-87F1-DD88-0D0C462EF047}"/>
              </a:ext>
            </a:extLst>
          </p:cNvPr>
          <p:cNvSpPr txBox="1"/>
          <p:nvPr/>
        </p:nvSpPr>
        <p:spPr>
          <a:xfrm>
            <a:off x="2971800" y="457199"/>
            <a:ext cx="7191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　　　　　書影許可申請</a:t>
            </a:r>
            <a:endParaRPr kumimoji="1" lang="ja-JP" altLang="en-US" sz="3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56E2AC-B028-1CC3-2E86-1FF3A81A52D6}"/>
              </a:ext>
            </a:extLst>
          </p:cNvPr>
          <p:cNvSpPr txBox="1"/>
          <p:nvPr/>
        </p:nvSpPr>
        <p:spPr>
          <a:xfrm>
            <a:off x="361950" y="1857374"/>
            <a:ext cx="1156335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お世話になっております。</a:t>
            </a:r>
            <a:endParaRPr kumimoji="1" lang="en-US" altLang="ja-JP" dirty="0"/>
          </a:p>
          <a:p>
            <a:r>
              <a:rPr lang="ja-JP" altLang="en-US" dirty="0"/>
              <a:t>下記の書影許可の申請をお願いします。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①掲載</a:t>
            </a:r>
            <a:endParaRPr lang="en-US" altLang="ja-JP" dirty="0"/>
          </a:p>
          <a:p>
            <a:r>
              <a:rPr lang="en-US" altLang="ja-JP" dirty="0"/>
              <a:t>    twitter @CHIENAMIKI_book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Instagram</a:t>
            </a:r>
            <a:r>
              <a:rPr lang="ja-JP" altLang="en-US" dirty="0"/>
              <a:t>アカウント　</a:t>
            </a:r>
            <a:r>
              <a:rPr lang="en-US" altLang="ja-JP" dirty="0" err="1"/>
              <a:t>chienamiki.books</a:t>
            </a:r>
            <a:endParaRPr lang="en-US" altLang="ja-JP" dirty="0"/>
          </a:p>
          <a:p>
            <a:r>
              <a:rPr lang="en-US" altLang="ja-JP" dirty="0"/>
              <a:t>    HP</a:t>
            </a:r>
            <a:r>
              <a:rPr lang="ja-JP" altLang="en-US" dirty="0"/>
              <a:t>　</a:t>
            </a:r>
            <a:r>
              <a:rPr lang="en-US" altLang="ja-JP" dirty="0">
                <a:hlinkClick r:id="rId2"/>
              </a:rPr>
              <a:t>https://chienamiki.jp/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②明確に決まってないのですが、１１月中に掲載予定</a:t>
            </a:r>
            <a:endParaRPr lang="en-US" altLang="ja-JP" dirty="0"/>
          </a:p>
          <a:p>
            <a:r>
              <a:rPr lang="ja-JP" altLang="en-US" dirty="0"/>
              <a:t>③すべての命が愛おしい　柳澤桂子</a:t>
            </a:r>
            <a:r>
              <a:rPr lang="en-US" altLang="ja-JP" dirty="0"/>
              <a:t>/</a:t>
            </a:r>
            <a:r>
              <a:rPr lang="ja-JP" altLang="en-US" dirty="0"/>
              <a:t>著　文庫</a:t>
            </a:r>
            <a:endParaRPr lang="en-US" altLang="ja-JP" dirty="0"/>
          </a:p>
          <a:p>
            <a:r>
              <a:rPr lang="ja-JP" altLang="en-US" dirty="0"/>
              <a:t>④クレジット表記可能</a:t>
            </a:r>
            <a:endParaRPr lang="en-US" altLang="ja-JP" dirty="0"/>
          </a:p>
          <a:p>
            <a:r>
              <a:rPr lang="ja-JP" altLang="en-US" dirty="0"/>
              <a:t>⑤担当　ちえなみき　仲間　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en-US" altLang="ja-JP" dirty="0" err="1"/>
              <a:t>Email:chienamiki@maruzen.co.jp</a:t>
            </a:r>
            <a:endParaRPr lang="en-US" altLang="ja-JP" dirty="0"/>
          </a:p>
          <a:p>
            <a:r>
              <a:rPr lang="ja-JP" altLang="en-US" dirty="0"/>
              <a:t>⑥書影許諾</a:t>
            </a:r>
            <a:r>
              <a:rPr lang="en-US" altLang="ja-JP" dirty="0"/>
              <a:t>11/17</a:t>
            </a:r>
            <a:r>
              <a:rPr lang="ja-JP" altLang="en-US"/>
              <a:t>希望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41713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ちえなみき</dc:creator>
  <cp:lastModifiedBy>ちえなみき</cp:lastModifiedBy>
  <cp:revision>1</cp:revision>
  <dcterms:created xsi:type="dcterms:W3CDTF">2022-11-10T04:39:38Z</dcterms:created>
  <dcterms:modified xsi:type="dcterms:W3CDTF">2022-11-10T04:39:52Z</dcterms:modified>
</cp:coreProperties>
</file>