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4660"/>
  </p:normalViewPr>
  <p:slideViewPr>
    <p:cSldViewPr snapToGrid="0">
      <p:cViewPr varScale="1">
        <p:scale>
          <a:sx n="88" d="100"/>
          <a:sy n="88" d="100"/>
        </p:scale>
        <p:origin x="6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CA1172-51C9-4796-B8D7-4F4348DB9D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F0BC62E-D6F5-476E-BFB4-8C3A79BFA5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BF7F3A-A02A-4D03-955D-BC583943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E77F-3016-453B-8457-2DEBE24032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78E17A-2968-4426-89E4-2528E38A1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C1DFED-6ADB-4357-AC49-8B6D4A966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B449-1A2B-4BD3-A638-C409013F5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90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4C93D2-C409-4650-B702-F4B2898AF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C67E943-7344-4C69-888E-19E031C03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80305D-3267-42A5-93D3-A270F3B29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E77F-3016-453B-8457-2DEBE24032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38775D-2D30-45DA-97EB-A17291E58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D6E884-1887-470E-9E48-EA846A1FA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B449-1A2B-4BD3-A638-C409013F5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052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8C68F1B-E860-4E6D-BF6E-C795457AF9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9F22652-4B68-4BD7-8319-4714BFBAF2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38C326-AB6F-402F-9141-90128EFF5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E77F-3016-453B-8457-2DEBE24032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E689DF-EBE2-4377-B40A-1978A2AD0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38F16A-1540-40E6-9A9F-D34BC1336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B449-1A2B-4BD3-A638-C409013F5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929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207FFE-75A2-45FA-8872-CBB14A595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6D59FC-D6C0-4B85-A839-8C9E02459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3C809C-F531-430A-9016-620814799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E77F-3016-453B-8457-2DEBE24032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6512BD-9CAD-46DF-BC97-3E1CEBA60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3D9036-1728-446E-BA1F-34B1B0EB7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B449-1A2B-4BD3-A638-C409013F5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137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56A08C-609A-4675-93E0-5FB6DF04D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1B043F-2CEF-48A7-B2BE-95B22BD27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31A417-FA3A-4F58-B40B-ADBFCC288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E77F-3016-453B-8457-2DEBE24032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8AEBC1-B6D7-48E5-8910-B536C061C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5F8969-B039-4ADE-B3F3-632D3DA3A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B449-1A2B-4BD3-A638-C409013F5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95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234547-D176-4597-9D77-7006C353D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8CEF9C-21B1-49A3-B61A-5A2C87E5F9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953BD78-6A7B-4D28-B465-368B5D028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91A3AB-85B0-4BAD-9E98-6558250F2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E77F-3016-453B-8457-2DEBE24032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400A4F-C072-4705-8081-8702B3951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158AEF-FF25-4CB5-9875-356CF52EF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B449-1A2B-4BD3-A638-C409013F5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745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800A03-01A8-4025-AD12-6851D544F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3AE22E-BBF6-4C4C-85A8-1A358D7434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86A04B8-56C8-46EF-8A34-861990935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6EB1C59-7F7E-4124-94E9-5AA16F9E58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60153FC-B4A1-483A-933E-EDAE637164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486D71C-51BA-47E6-980A-FCBCBE5FA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E77F-3016-453B-8457-2DEBE24032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ADACF8D-4417-4290-91E2-AFB04CE43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355F2DA-9340-4526-BD49-7324A8D5F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B449-1A2B-4BD3-A638-C409013F5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768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944268-AF12-45AC-B329-D8BFD85D6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4032B3-FCDF-49BE-BA97-AFA073971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E77F-3016-453B-8457-2DEBE24032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8465EE9-DE6C-4E57-A59B-503F0144B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0B8C087-F5E2-4AAC-BFC1-7D3A64F0F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B449-1A2B-4BD3-A638-C409013F5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09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821384E-71CD-488C-B7CF-2A88C8E46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E77F-3016-453B-8457-2DEBE24032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B601720-F34F-4153-81BF-FBEB8DD77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3A533CB-B6BB-42C4-B447-35657AF5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B449-1A2B-4BD3-A638-C409013F5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676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E99BD9-A389-48E6-A51F-073F51AC1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F3D8CE-E20F-4375-9348-CF1AE89F0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6B92097-A22A-4C8D-A366-A3F2D75065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333DAD5-5620-440E-9F41-28E16414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E77F-3016-453B-8457-2DEBE24032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293021-2C76-431E-AF55-8461E1FF9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6C23B4-6C33-4568-BA08-EBD6587CF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B449-1A2B-4BD3-A638-C409013F5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722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62B48A-4F4B-4CE6-98EF-5EE77AFA0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353A100-302F-4CAC-9F24-EC041FEF24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4C30D8D-CD2F-4D46-BC25-A40CAB68E1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4E5FCE-ADDA-4847-BF62-4400764ED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E77F-3016-453B-8457-2DEBE24032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E6844E-3B8A-42A0-A336-67DA065FF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B05A715-F6AA-4F99-8D51-AEBE685AE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B449-1A2B-4BD3-A638-C409013F5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41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3D37B0F-6740-4528-A486-CEB449CDA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47A9D9-E89F-4711-9E0D-61888B410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3B026A-2BF4-4CAB-8DC0-130509B6BB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1E77F-3016-453B-8457-2DEBE24032A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A658E7-0CB8-40EB-9FE4-CED2B760F5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7BC077-A0C8-4937-9B54-F8F6D8CBC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6B449-1A2B-4BD3-A638-C409013F5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259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B7D5E774-7B00-428E-81EA-33F05F0732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819150"/>
            <a:ext cx="6096000" cy="521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267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ちえなみき</dc:creator>
  <cp:lastModifiedBy>ちえなみき</cp:lastModifiedBy>
  <cp:revision>1</cp:revision>
  <dcterms:created xsi:type="dcterms:W3CDTF">2025-03-24T03:33:45Z</dcterms:created>
  <dcterms:modified xsi:type="dcterms:W3CDTF">2025-03-24T03:34:02Z</dcterms:modified>
</cp:coreProperties>
</file>