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9939338" cy="14368463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ED1B9-58A5-4372-8D82-302C4BD21E6D}" v="1" dt="2024-08-29T23:22:27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0" d="100"/>
          <a:sy n="80" d="100"/>
        </p:scale>
        <p:origin x="48" y="-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直人 舩野" userId="b99427028467725b" providerId="LiveId" clId="{E89ED1B9-58A5-4372-8D82-302C4BD21E6D}"/>
    <pc:docChg chg="custSel modSld">
      <pc:chgData name="直人 舩野" userId="b99427028467725b" providerId="LiveId" clId="{E89ED1B9-58A5-4372-8D82-302C4BD21E6D}" dt="2024-08-29T23:26:05.805" v="39" actId="692"/>
      <pc:docMkLst>
        <pc:docMk/>
      </pc:docMkLst>
      <pc:sldChg chg="addSp delSp modSp mod">
        <pc:chgData name="直人 舩野" userId="b99427028467725b" providerId="LiveId" clId="{E89ED1B9-58A5-4372-8D82-302C4BD21E6D}" dt="2024-08-29T23:26:05.805" v="39" actId="692"/>
        <pc:sldMkLst>
          <pc:docMk/>
          <pc:sldMk cId="3296873817" sldId="256"/>
        </pc:sldMkLst>
        <pc:spChg chg="add mod">
          <ac:chgData name="直人 舩野" userId="b99427028467725b" providerId="LiveId" clId="{E89ED1B9-58A5-4372-8D82-302C4BD21E6D}" dt="2024-08-29T23:22:18.818" v="1" actId="688"/>
          <ac:spMkLst>
            <pc:docMk/>
            <pc:sldMk cId="3296873817" sldId="256"/>
            <ac:spMk id="2" creationId="{92379FAE-6AFC-EB26-B9B2-77966F653F88}"/>
          </ac:spMkLst>
        </pc:spChg>
        <pc:spChg chg="add mod">
          <ac:chgData name="直人 舩野" userId="b99427028467725b" providerId="LiveId" clId="{E89ED1B9-58A5-4372-8D82-302C4BD21E6D}" dt="2024-08-29T23:25:07.252" v="25" actId="207"/>
          <ac:spMkLst>
            <pc:docMk/>
            <pc:sldMk cId="3296873817" sldId="256"/>
            <ac:spMk id="3" creationId="{F1511E05-6837-2632-D27A-4DC908411222}"/>
          </ac:spMkLst>
        </pc:spChg>
        <pc:spChg chg="add del mod">
          <ac:chgData name="直人 舩野" userId="b99427028467725b" providerId="LiveId" clId="{E89ED1B9-58A5-4372-8D82-302C4BD21E6D}" dt="2024-08-29T23:24:30.881" v="24" actId="478"/>
          <ac:spMkLst>
            <pc:docMk/>
            <pc:sldMk cId="3296873817" sldId="256"/>
            <ac:spMk id="4" creationId="{1F86370A-3749-640A-5BF6-C7ECB418B3B6}"/>
          </ac:spMkLst>
        </pc:spChg>
        <pc:cxnChg chg="add mod">
          <ac:chgData name="直人 舩野" userId="b99427028467725b" providerId="LiveId" clId="{E89ED1B9-58A5-4372-8D82-302C4BD21E6D}" dt="2024-08-29T23:26:05.805" v="39" actId="692"/>
          <ac:cxnSpMkLst>
            <pc:docMk/>
            <pc:sldMk cId="3296873817" sldId="256"/>
            <ac:cxnSpMk id="6" creationId="{FA2887C1-F398-6F53-6ECD-A1CA3849E10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1D-209C-471F-95A9-B05FDBE6C62F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" y="328796"/>
            <a:ext cx="12717358" cy="8943607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2379FAE-6AFC-EB26-B9B2-77966F653F88}"/>
              </a:ext>
            </a:extLst>
          </p:cNvPr>
          <p:cNvSpPr/>
          <p:nvPr/>
        </p:nvSpPr>
        <p:spPr>
          <a:xfrm rot="1543388">
            <a:off x="11508377" y="2913017"/>
            <a:ext cx="274320" cy="2220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1511E05-6837-2632-D27A-4DC908411222}"/>
              </a:ext>
            </a:extLst>
          </p:cNvPr>
          <p:cNvSpPr/>
          <p:nvPr/>
        </p:nvSpPr>
        <p:spPr>
          <a:xfrm rot="1543388">
            <a:off x="11508375" y="2913017"/>
            <a:ext cx="274320" cy="2220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A2887C1-F398-6F53-6ECD-A1CA3849E103}"/>
              </a:ext>
            </a:extLst>
          </p:cNvPr>
          <p:cNvCxnSpPr/>
          <p:nvPr/>
        </p:nvCxnSpPr>
        <p:spPr>
          <a:xfrm flipH="1" flipV="1">
            <a:off x="11817295" y="3105150"/>
            <a:ext cx="412805" cy="2476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7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0</Words>
  <Application>Microsoft Office PowerPoint</Application>
  <PresentationFormat>A3 297x420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都市政策課</dc:creator>
  <cp:lastModifiedBy>直人 舩野</cp:lastModifiedBy>
  <cp:revision>24</cp:revision>
  <cp:lastPrinted>2022-06-21T06:33:55Z</cp:lastPrinted>
  <dcterms:created xsi:type="dcterms:W3CDTF">2022-05-30T01:10:19Z</dcterms:created>
  <dcterms:modified xsi:type="dcterms:W3CDTF">2024-08-29T23:26:06Z</dcterms:modified>
</cp:coreProperties>
</file>