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9939338" cy="14368463"/>
  <p:defaultTextStyle>
    <a:defPPr>
      <a:defRPr lang="ja-JP"/>
    </a:defPPr>
    <a:lvl1pPr marL="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58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93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38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2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4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3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58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4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1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28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3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061D-209C-471F-95A9-B05FDBE6C62F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86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" y="328796"/>
            <a:ext cx="12717358" cy="894360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25A6CB3-9D60-2D88-CE0C-6BDF8B35960A}"/>
              </a:ext>
            </a:extLst>
          </p:cNvPr>
          <p:cNvSpPr/>
          <p:nvPr/>
        </p:nvSpPr>
        <p:spPr>
          <a:xfrm>
            <a:off x="8968636" y="2805830"/>
            <a:ext cx="2855934" cy="236741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A90EFC3-E2FD-A9F9-C5E2-E2E0E820488C}"/>
              </a:ext>
            </a:extLst>
          </p:cNvPr>
          <p:cNvSpPr/>
          <p:nvPr/>
        </p:nvSpPr>
        <p:spPr>
          <a:xfrm>
            <a:off x="7277621" y="8320425"/>
            <a:ext cx="551146" cy="44779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1CCFD2-3C98-91F4-6A21-1D49BDAA6550}"/>
              </a:ext>
            </a:extLst>
          </p:cNvPr>
          <p:cNvSpPr txBox="1"/>
          <p:nvPr/>
        </p:nvSpPr>
        <p:spPr>
          <a:xfrm>
            <a:off x="8066762" y="8320425"/>
            <a:ext cx="21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使用予定エリア</a:t>
            </a:r>
          </a:p>
        </p:txBody>
      </p:sp>
    </p:spTree>
    <p:extLst>
      <p:ext uri="{BB962C8B-B14F-4D97-AF65-F5344CB8AC3E}">
        <p14:creationId xmlns:p14="http://schemas.microsoft.com/office/powerpoint/2010/main" val="3296873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3</Words>
  <Application>Microsoft Office PowerPoint</Application>
  <PresentationFormat>A3 297x420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都市政策課</dc:creator>
  <cp:lastModifiedBy>端谷 博人</cp:lastModifiedBy>
  <cp:revision>25</cp:revision>
  <cp:lastPrinted>2022-06-21T06:33:55Z</cp:lastPrinted>
  <dcterms:created xsi:type="dcterms:W3CDTF">2022-05-30T01:10:19Z</dcterms:created>
  <dcterms:modified xsi:type="dcterms:W3CDTF">2024-02-26T08:46:23Z</dcterms:modified>
</cp:coreProperties>
</file>