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9939338" cy="14368463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71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裕輔 桑名" userId="f3cb9459d1567a07" providerId="LiveId" clId="{BEADA1E4-AB05-48D9-8B8A-05B4CE5BB986}"/>
    <pc:docChg chg="custSel modSld">
      <pc:chgData name="裕輔 桑名" userId="f3cb9459d1567a07" providerId="LiveId" clId="{BEADA1E4-AB05-48D9-8B8A-05B4CE5BB986}" dt="2024-01-03T03:44:35.676" v="7" actId="478"/>
      <pc:docMkLst>
        <pc:docMk/>
      </pc:docMkLst>
      <pc:sldChg chg="delSp modSp mod">
        <pc:chgData name="裕輔 桑名" userId="f3cb9459d1567a07" providerId="LiveId" clId="{BEADA1E4-AB05-48D9-8B8A-05B4CE5BB986}" dt="2024-01-03T03:44:35.676" v="7" actId="478"/>
        <pc:sldMkLst>
          <pc:docMk/>
          <pc:sldMk cId="3296873817" sldId="256"/>
        </pc:sldMkLst>
        <pc:spChg chg="mod">
          <ac:chgData name="裕輔 桑名" userId="f3cb9459d1567a07" providerId="LiveId" clId="{BEADA1E4-AB05-48D9-8B8A-05B4CE5BB986}" dt="2024-01-03T03:44:25.045" v="6" actId="14100"/>
          <ac:spMkLst>
            <pc:docMk/>
            <pc:sldMk cId="3296873817" sldId="256"/>
            <ac:spMk id="2" creationId="{1F8DA425-2F20-CF87-111A-8EC7E01FFD1F}"/>
          </ac:spMkLst>
        </pc:spChg>
        <pc:spChg chg="mod">
          <ac:chgData name="裕輔 桑名" userId="f3cb9459d1567a07" providerId="LiveId" clId="{BEADA1E4-AB05-48D9-8B8A-05B4CE5BB986}" dt="2024-01-03T03:44:17.610" v="5" actId="1076"/>
          <ac:spMkLst>
            <pc:docMk/>
            <pc:sldMk cId="3296873817" sldId="256"/>
            <ac:spMk id="3" creationId="{6EF831BA-D3AE-CE78-722D-94C89E73C7B9}"/>
          </ac:spMkLst>
        </pc:spChg>
        <pc:spChg chg="del">
          <ac:chgData name="裕輔 桑名" userId="f3cb9459d1567a07" providerId="LiveId" clId="{BEADA1E4-AB05-48D9-8B8A-05B4CE5BB986}" dt="2024-01-03T03:43:57.575" v="2" actId="478"/>
          <ac:spMkLst>
            <pc:docMk/>
            <pc:sldMk cId="3296873817" sldId="256"/>
            <ac:spMk id="6" creationId="{AE76325B-0CB2-7D36-95D1-28EFCAAF1BC5}"/>
          </ac:spMkLst>
        </pc:spChg>
        <pc:spChg chg="del">
          <ac:chgData name="裕輔 桑名" userId="f3cb9459d1567a07" providerId="LiveId" clId="{BEADA1E4-AB05-48D9-8B8A-05B4CE5BB986}" dt="2024-01-03T03:44:35.676" v="7" actId="478"/>
          <ac:spMkLst>
            <pc:docMk/>
            <pc:sldMk cId="3296873817" sldId="256"/>
            <ac:spMk id="7" creationId="{9D66CFD9-764B-17BF-4FE1-0001297566E0}"/>
          </ac:spMkLst>
        </pc:spChg>
        <pc:spChg chg="del">
          <ac:chgData name="裕輔 桑名" userId="f3cb9459d1567a07" providerId="LiveId" clId="{BEADA1E4-AB05-48D9-8B8A-05B4CE5BB986}" dt="2024-01-03T03:43:53.141" v="1" actId="478"/>
          <ac:spMkLst>
            <pc:docMk/>
            <pc:sldMk cId="3296873817" sldId="256"/>
            <ac:spMk id="8" creationId="{F9F93850-55A0-4398-894F-A76E55B99FE3}"/>
          </ac:spMkLst>
        </pc:spChg>
        <pc:spChg chg="del">
          <ac:chgData name="裕輔 桑名" userId="f3cb9459d1567a07" providerId="LiveId" clId="{BEADA1E4-AB05-48D9-8B8A-05B4CE5BB986}" dt="2024-01-03T03:43:48.486" v="0" actId="478"/>
          <ac:spMkLst>
            <pc:docMk/>
            <pc:sldMk cId="3296873817" sldId="256"/>
            <ac:spMk id="11" creationId="{8F12EF8A-EE07-ABEC-AB6D-E2813CFA6B31}"/>
          </ac:spMkLst>
        </pc:spChg>
        <pc:cxnChg chg="del">
          <ac:chgData name="裕輔 桑名" userId="f3cb9459d1567a07" providerId="LiveId" clId="{BEADA1E4-AB05-48D9-8B8A-05B4CE5BB986}" dt="2024-01-03T03:44:01.920" v="4" actId="478"/>
          <ac:cxnSpMkLst>
            <pc:docMk/>
            <pc:sldMk cId="3296873817" sldId="256"/>
            <ac:cxnSpMk id="5" creationId="{27B0AFBB-4A58-DEE6-E2F7-C510FBA80607}"/>
          </ac:cxnSpMkLst>
        </pc:cxnChg>
        <pc:cxnChg chg="del">
          <ac:chgData name="裕輔 桑名" userId="f3cb9459d1567a07" providerId="LiveId" clId="{BEADA1E4-AB05-48D9-8B8A-05B4CE5BB986}" dt="2024-01-03T03:43:59.868" v="3" actId="478"/>
          <ac:cxnSpMkLst>
            <pc:docMk/>
            <pc:sldMk cId="3296873817" sldId="256"/>
            <ac:cxnSpMk id="9" creationId="{D168F4EE-7CD0-9710-27DE-C9CA6447F0B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58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93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38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3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58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1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28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061D-209C-471F-95A9-B05FDBE6C62F}" type="datetimeFigureOut">
              <a:rPr kumimoji="1" lang="ja-JP" altLang="en-US" smtClean="0"/>
              <a:t>2024/1/3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8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" y="328796"/>
            <a:ext cx="12717358" cy="894360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8DA425-2F20-CF87-111A-8EC7E01FFD1F}"/>
              </a:ext>
            </a:extLst>
          </p:cNvPr>
          <p:cNvSpPr/>
          <p:nvPr/>
        </p:nvSpPr>
        <p:spPr>
          <a:xfrm>
            <a:off x="9888583" y="2586447"/>
            <a:ext cx="1907177" cy="2560320"/>
          </a:xfrm>
          <a:prstGeom prst="rect">
            <a:avLst/>
          </a:prstGeom>
          <a:solidFill>
            <a:srgbClr val="181717">
              <a:alpha val="60000"/>
            </a:srgb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F831BA-D3AE-CE78-722D-94C89E73C7B9}"/>
              </a:ext>
            </a:extLst>
          </p:cNvPr>
          <p:cNvSpPr txBox="1"/>
          <p:nvPr/>
        </p:nvSpPr>
        <p:spPr>
          <a:xfrm>
            <a:off x="10214626" y="3790406"/>
            <a:ext cx="1423852" cy="41812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使用エリア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22CCB28-08F3-2CB8-B969-20772FF19715}"/>
              </a:ext>
            </a:extLst>
          </p:cNvPr>
          <p:cNvSpPr/>
          <p:nvPr/>
        </p:nvSpPr>
        <p:spPr>
          <a:xfrm>
            <a:off x="10686473" y="4873885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687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2</Words>
  <Application>Microsoft Office PowerPoint</Application>
  <PresentationFormat>A3 297x420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都市政策課</dc:creator>
  <cp:lastModifiedBy>裕輔 桑名</cp:lastModifiedBy>
  <cp:revision>26</cp:revision>
  <cp:lastPrinted>2022-06-21T06:33:55Z</cp:lastPrinted>
  <dcterms:created xsi:type="dcterms:W3CDTF">2022-05-30T01:10:19Z</dcterms:created>
  <dcterms:modified xsi:type="dcterms:W3CDTF">2024-01-03T03:44:36Z</dcterms:modified>
</cp:coreProperties>
</file>