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9939338" cy="14368463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9BA10-C206-4490-AF1A-EA9C4FCF8FA8}" v="1" dt="2023-10-09T00:05:32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531" y="-19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裕輔 桑名" userId="f3cb9459d1567a07" providerId="LiveId" clId="{4F79BA10-C206-4490-AF1A-EA9C4FCF8FA8}"/>
    <pc:docChg chg="modSld">
      <pc:chgData name="裕輔 桑名" userId="f3cb9459d1567a07" providerId="LiveId" clId="{4F79BA10-C206-4490-AF1A-EA9C4FCF8FA8}" dt="2023-10-09T00:07:15.693" v="10" actId="2085"/>
      <pc:docMkLst>
        <pc:docMk/>
      </pc:docMkLst>
      <pc:sldChg chg="addSp modSp mod">
        <pc:chgData name="裕輔 桑名" userId="f3cb9459d1567a07" providerId="LiveId" clId="{4F79BA10-C206-4490-AF1A-EA9C4FCF8FA8}" dt="2023-10-09T00:07:15.693" v="10" actId="2085"/>
        <pc:sldMkLst>
          <pc:docMk/>
          <pc:sldMk cId="3296873817" sldId="256"/>
        </pc:sldMkLst>
        <pc:spChg chg="mod">
          <ac:chgData name="裕輔 桑名" userId="f3cb9459d1567a07" providerId="LiveId" clId="{4F79BA10-C206-4490-AF1A-EA9C4FCF8FA8}" dt="2023-10-09T00:07:15.693" v="10" actId="2085"/>
          <ac:spMkLst>
            <pc:docMk/>
            <pc:sldMk cId="3296873817" sldId="256"/>
            <ac:spMk id="2" creationId="{1F8DA425-2F20-CF87-111A-8EC7E01FFD1F}"/>
          </ac:spMkLst>
        </pc:spChg>
        <pc:spChg chg="mod ord">
          <ac:chgData name="裕輔 桑名" userId="f3cb9459d1567a07" providerId="LiveId" clId="{4F79BA10-C206-4490-AF1A-EA9C4FCF8FA8}" dt="2023-10-09T00:06:02.234" v="7" actId="1076"/>
          <ac:spMkLst>
            <pc:docMk/>
            <pc:sldMk cId="3296873817" sldId="256"/>
            <ac:spMk id="3" creationId="{6EF831BA-D3AE-CE78-722D-94C89E73C7B9}"/>
          </ac:spMkLst>
        </pc:spChg>
        <pc:spChg chg="add mod">
          <ac:chgData name="裕輔 桑名" userId="f3cb9459d1567a07" providerId="LiveId" clId="{4F79BA10-C206-4490-AF1A-EA9C4FCF8FA8}" dt="2023-10-09T00:07:09.412" v="9" actId="2085"/>
          <ac:spMkLst>
            <pc:docMk/>
            <pc:sldMk cId="3296873817" sldId="256"/>
            <ac:spMk id="4" creationId="{42B5F2A3-C53A-9EC3-A24F-5D1E1F1141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1D-209C-471F-95A9-B05FDBE6C62F}" type="datetimeFigureOut">
              <a:rPr kumimoji="1" lang="ja-JP" altLang="en-US" smtClean="0"/>
              <a:t>2023/10/9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" y="328796"/>
            <a:ext cx="12717358" cy="894360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DA425-2F20-CF87-111A-8EC7E01FFD1F}"/>
              </a:ext>
            </a:extLst>
          </p:cNvPr>
          <p:cNvSpPr/>
          <p:nvPr/>
        </p:nvSpPr>
        <p:spPr>
          <a:xfrm>
            <a:off x="9448800" y="2586447"/>
            <a:ext cx="1423852" cy="2560320"/>
          </a:xfrm>
          <a:prstGeom prst="rect">
            <a:avLst/>
          </a:prstGeom>
          <a:solidFill>
            <a:srgbClr val="181717">
              <a:alpha val="60000"/>
            </a:srgb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2B5F2A3-C53A-9EC3-A24F-5D1E1F11413A}"/>
              </a:ext>
            </a:extLst>
          </p:cNvPr>
          <p:cNvSpPr/>
          <p:nvPr/>
        </p:nvSpPr>
        <p:spPr>
          <a:xfrm>
            <a:off x="10872651" y="3256280"/>
            <a:ext cx="943413" cy="1442720"/>
          </a:xfrm>
          <a:prstGeom prst="rect">
            <a:avLst/>
          </a:prstGeom>
          <a:solidFill>
            <a:srgbClr val="181717">
              <a:alpha val="60000"/>
            </a:srgb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F831BA-D3AE-CE78-722D-94C89E73C7B9}"/>
              </a:ext>
            </a:extLst>
          </p:cNvPr>
          <p:cNvSpPr txBox="1"/>
          <p:nvPr/>
        </p:nvSpPr>
        <p:spPr>
          <a:xfrm>
            <a:off x="10072189" y="3657543"/>
            <a:ext cx="1423852" cy="41812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使用エリア</a:t>
            </a:r>
          </a:p>
        </p:txBody>
      </p:sp>
    </p:spTree>
    <p:extLst>
      <p:ext uri="{BB962C8B-B14F-4D97-AF65-F5344CB8AC3E}">
        <p14:creationId xmlns:p14="http://schemas.microsoft.com/office/powerpoint/2010/main" val="329687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</Words>
  <Application>Microsoft Office PowerPoint</Application>
  <PresentationFormat>A3 297x420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都市政策課</dc:creator>
  <cp:lastModifiedBy>裕輔 桑名</cp:lastModifiedBy>
  <cp:revision>1</cp:revision>
  <cp:lastPrinted>2022-06-21T06:33:55Z</cp:lastPrinted>
  <dcterms:created xsi:type="dcterms:W3CDTF">2022-05-30T01:10:19Z</dcterms:created>
  <dcterms:modified xsi:type="dcterms:W3CDTF">2023-10-09T00:07:19Z</dcterms:modified>
</cp:coreProperties>
</file>